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5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1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6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8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4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7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B09C2-4421-40CE-8E05-3683521BAF6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F0F12-C977-47EE-B039-041BE4A08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9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CRISPER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1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75" y="365124"/>
            <a:ext cx="10526793" cy="581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3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09" y="755962"/>
            <a:ext cx="11637782" cy="58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12" y="225556"/>
            <a:ext cx="11455134" cy="614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0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33" y="702758"/>
            <a:ext cx="11735634" cy="518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7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CRISPER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CRISPER</dc:title>
  <dc:creator>Shamone Minzenmayer</dc:creator>
  <cp:lastModifiedBy>Keith</cp:lastModifiedBy>
  <cp:revision>1</cp:revision>
  <dcterms:created xsi:type="dcterms:W3CDTF">2016-04-01T14:10:16Z</dcterms:created>
  <dcterms:modified xsi:type="dcterms:W3CDTF">2016-11-29T03:02:21Z</dcterms:modified>
</cp:coreProperties>
</file>